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59" r:id="rId4"/>
    <p:sldId id="260" r:id="rId5"/>
    <p:sldId id="258" r:id="rId6"/>
  </p:sldIdLst>
  <p:sldSz cx="9144000" cy="5143500" type="screen16x9"/>
  <p:notesSz cx="6858000" cy="9144000"/>
  <p:embeddedFontLst>
    <p:embeddedFont>
      <p:font typeface="微軟正黑體" panose="020B0604030504040204" pitchFamily="34" charset="-120"/>
      <p:regular r:id="rId8"/>
      <p:bold r:id="rId9"/>
    </p:embeddedFont>
    <p:embeddedFont>
      <p:font typeface="Economica" panose="02020500000000000000" charset="0"/>
      <p:regular r:id="rId10"/>
      <p:bold r:id="rId11"/>
      <p:italic r:id="rId12"/>
      <p:boldItalic r:id="rId13"/>
    </p:embeddedFont>
    <p:embeddedFont>
      <p:font typeface="Open Sans" panose="02020500000000000000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gif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fb996d9e6f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fb996d9e6f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2006248" y="1258320"/>
            <a:ext cx="5131504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期中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project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108401061 </a:t>
            </a:r>
            <a:r>
              <a:rPr 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朱禹丞</a:t>
            </a:r>
            <a:endParaRPr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000" dirty="0">
                <a:latin typeface="微軟正黑體" panose="020B0604030504040204" pitchFamily="34" charset="-120"/>
                <a:ea typeface="微軟正黑體" panose="020B0604030504040204" pitchFamily="34" charset="-120"/>
                <a:cs typeface="Open Sans"/>
                <a:sym typeface="Open Sans"/>
              </a:rPr>
              <a:t>目的</a:t>
            </a:r>
            <a:endParaRPr sz="4000" dirty="0">
              <a:latin typeface="微軟正黑體" panose="020B0604030504040204" pitchFamily="34" charset="-120"/>
              <a:ea typeface="微軟正黑體" panose="020B0604030504040204" pitchFamily="34" charset="-120"/>
              <a:cs typeface="Open Sans"/>
              <a:sym typeface="Open Sans"/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894750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用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sql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為第七史詩做出一個可以記錄分數的裝備資料庫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2DBF354D-7D67-4723-8DEA-605345EF5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592" y="1757842"/>
            <a:ext cx="4471736" cy="2501377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C72C4CC3-EDEF-4F98-BCBC-9719EAB4B1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898" y="1757842"/>
            <a:ext cx="4583124" cy="256368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B6597E76-0328-4851-9F64-8E1D468A69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0655" y="1604056"/>
            <a:ext cx="3937340" cy="31634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613D65-64E3-4E04-AB8E-F7DB6811C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4000" dirty="0">
                <a:latin typeface="微軟正黑體" panose="020B0604030504040204" pitchFamily="34" charset="-120"/>
                <a:ea typeface="微軟正黑體" panose="020B0604030504040204" pitchFamily="34" charset="-120"/>
                <a:cs typeface="Open Sans"/>
              </a:rPr>
              <a:t>功能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A2174AE-9CEA-458B-9B77-10CB2EC9F8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添加裝備資料 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列出裝備 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刪除裝備 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載入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CSV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檔案 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導出為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CSV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檔案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1130C3D0-F524-40CF-83CB-E6E49A145BC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156" y="845041"/>
            <a:ext cx="5139327" cy="3226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597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4439C4-E53B-4132-9359-43D7DE2DF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添加裝備資料</a:t>
            </a:r>
            <a:endParaRPr lang="zh-TW" altLang="en-US" sz="40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212261A-3A33-495A-984E-332B13B56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1492" y="1443817"/>
            <a:ext cx="2924583" cy="3077004"/>
          </a:xfrm>
          <a:prstGeom prst="rect">
            <a:avLst/>
          </a:prstGeom>
        </p:spPr>
      </p:pic>
      <p:grpSp>
        <p:nvGrpSpPr>
          <p:cNvPr id="6" name="群組 5">
            <a:extLst>
              <a:ext uri="{FF2B5EF4-FFF2-40B4-BE49-F238E27FC236}">
                <a16:creationId xmlns:a16="http://schemas.microsoft.com/office/drawing/2014/main" id="{A7AFC93B-CCCF-45BC-AC8F-53FCEBC914C5}"/>
              </a:ext>
            </a:extLst>
          </p:cNvPr>
          <p:cNvGrpSpPr/>
          <p:nvPr/>
        </p:nvGrpSpPr>
        <p:grpSpPr>
          <a:xfrm>
            <a:off x="580680" y="1263792"/>
            <a:ext cx="4365090" cy="3535789"/>
            <a:chOff x="0" y="0"/>
            <a:chExt cx="6467475" cy="5238750"/>
          </a:xfrm>
        </p:grpSpPr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5CA1893F-342E-489A-9B07-2FD54130BB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9075" y="2419350"/>
              <a:ext cx="2438400" cy="2047875"/>
            </a:xfrm>
            <a:prstGeom prst="rect">
              <a:avLst/>
            </a:prstGeom>
          </p:spPr>
        </p:pic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868854CD-7060-4CEE-8D76-C616188661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90775"/>
              <a:ext cx="3457575" cy="2847975"/>
            </a:xfrm>
            <a:prstGeom prst="rect">
              <a:avLst/>
            </a:prstGeom>
          </p:spPr>
        </p:pic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3EB2F4B3-9153-444A-A9C7-4E2018B72A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76550" y="0"/>
              <a:ext cx="2524125" cy="2305050"/>
            </a:xfrm>
            <a:prstGeom prst="rect">
              <a:avLst/>
            </a:prstGeom>
          </p:spPr>
        </p:pic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E51088C0-2C0E-4861-855F-465DE53B2D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775" y="0"/>
              <a:ext cx="1724025" cy="1647825"/>
            </a:xfrm>
            <a:prstGeom prst="rect">
              <a:avLst/>
            </a:prstGeom>
          </p:spPr>
        </p:pic>
        <p:sp>
          <p:nvSpPr>
            <p:cNvPr id="12" name="箭號: 向右 11">
              <a:extLst>
                <a:ext uri="{FF2B5EF4-FFF2-40B4-BE49-F238E27FC236}">
                  <a16:creationId xmlns:a16="http://schemas.microsoft.com/office/drawing/2014/main" id="{408686DA-689A-4BFA-866B-27B4E7EB5501}"/>
                </a:ext>
              </a:extLst>
            </p:cNvPr>
            <p:cNvSpPr/>
            <p:nvPr/>
          </p:nvSpPr>
          <p:spPr>
            <a:xfrm>
              <a:off x="1876425" y="752475"/>
              <a:ext cx="923925" cy="190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TW" altLang="en-US"/>
            </a:p>
          </p:txBody>
        </p:sp>
        <p:sp>
          <p:nvSpPr>
            <p:cNvPr id="13" name="箭號: 向右 12">
              <a:extLst>
                <a:ext uri="{FF2B5EF4-FFF2-40B4-BE49-F238E27FC236}">
                  <a16:creationId xmlns:a16="http://schemas.microsoft.com/office/drawing/2014/main" id="{44E38577-B07C-4164-B0D2-2000E9F028F4}"/>
                </a:ext>
              </a:extLst>
            </p:cNvPr>
            <p:cNvSpPr/>
            <p:nvPr/>
          </p:nvSpPr>
          <p:spPr>
            <a:xfrm rot="7730308">
              <a:off x="1971675" y="1790700"/>
              <a:ext cx="923925" cy="190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TW" altLang="en-US"/>
            </a:p>
          </p:txBody>
        </p:sp>
        <p:sp>
          <p:nvSpPr>
            <p:cNvPr id="14" name="箭號: 向右 13">
              <a:extLst>
                <a:ext uri="{FF2B5EF4-FFF2-40B4-BE49-F238E27FC236}">
                  <a16:creationId xmlns:a16="http://schemas.microsoft.com/office/drawing/2014/main" id="{8CE5DA97-A197-4728-B201-6ACA9356FB59}"/>
                </a:ext>
              </a:extLst>
            </p:cNvPr>
            <p:cNvSpPr/>
            <p:nvPr/>
          </p:nvSpPr>
          <p:spPr>
            <a:xfrm>
              <a:off x="2943225" y="3638550"/>
              <a:ext cx="923925" cy="190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54448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3;p13">
            <a:extLst>
              <a:ext uri="{FF2B5EF4-FFF2-40B4-BE49-F238E27FC236}">
                <a16:creationId xmlns:a16="http://schemas.microsoft.com/office/drawing/2014/main" id="{C92E7A2B-C92E-444C-AF30-71D8185D34DA}"/>
              </a:ext>
            </a:extLst>
          </p:cNvPr>
          <p:cNvSpPr txBox="1">
            <a:spLocks/>
          </p:cNvSpPr>
          <p:nvPr/>
        </p:nvSpPr>
        <p:spPr>
          <a:xfrm>
            <a:off x="3044700" y="2221050"/>
            <a:ext cx="3054600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>
              <a:buFont typeface="Open Sans"/>
              <a:buNone/>
            </a:pPr>
            <a:r>
              <a:rPr lang="en-US" altLang="zh-TW" sz="3000" dirty="0">
                <a:latin typeface="Economica" panose="02020500000000000000" charset="0"/>
                <a:ea typeface="微軟正黑體" panose="020B0604030504040204" pitchFamily="34" charset="-120"/>
              </a:rPr>
              <a:t>DEMO</a:t>
            </a:r>
            <a:endParaRPr lang="zh-TW" altLang="en-US" sz="3000" dirty="0">
              <a:latin typeface="Economica" panose="02020500000000000000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25759555"/>
      </p:ext>
    </p:extLst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39</Words>
  <Application>Microsoft Office PowerPoint</Application>
  <PresentationFormat>如螢幕大小 (16:9)</PresentationFormat>
  <Paragraphs>12</Paragraphs>
  <Slides>5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1" baseType="lpstr">
      <vt:lpstr>Economica</vt:lpstr>
      <vt:lpstr>Open Sans</vt:lpstr>
      <vt:lpstr>微軟正黑體</vt:lpstr>
      <vt:lpstr>Arial</vt:lpstr>
      <vt:lpstr>新細明體</vt:lpstr>
      <vt:lpstr>Luxe</vt:lpstr>
      <vt:lpstr>期中project</vt:lpstr>
      <vt:lpstr>目的</vt:lpstr>
      <vt:lpstr>功能</vt:lpstr>
      <vt:lpstr>添加裝備資料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期中project</dc:title>
  <cp:lastModifiedBy>Dreamy</cp:lastModifiedBy>
  <cp:revision>7</cp:revision>
  <dcterms:modified xsi:type="dcterms:W3CDTF">2021-11-07T15:17:56Z</dcterms:modified>
</cp:coreProperties>
</file>